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sldIdLst>
    <p:sldId id="260" r:id="rId2"/>
    <p:sldId id="257" r:id="rId3"/>
    <p:sldId id="258" r:id="rId4"/>
    <p:sldId id="259" r:id="rId5"/>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autoAdjust="0"/>
  </p:normalViewPr>
  <p:slideViewPr>
    <p:cSldViewPr snapToGrid="0">
      <p:cViewPr varScale="1">
        <p:scale>
          <a:sx n="79" d="100"/>
          <a:sy n="79" d="100"/>
        </p:scale>
        <p:origin x="120" y="75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3A97C53C-4305-4DDE-99F0-84A5E6FD9BF2}" type="datetimeFigureOut">
              <a:rPr lang="sl-SI" smtClean="0"/>
              <a:t>17.6.2019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D1FB55E-72BC-4F3B-831D-8B9D38C53D80}" type="slidenum">
              <a:rPr lang="sl-SI" smtClean="0"/>
              <a:t>‹#›</a:t>
            </a:fld>
            <a:endParaRPr lang="sl-SI"/>
          </a:p>
        </p:txBody>
      </p:sp>
    </p:spTree>
    <p:extLst>
      <p:ext uri="{BB962C8B-B14F-4D97-AF65-F5344CB8AC3E}">
        <p14:creationId xmlns:p14="http://schemas.microsoft.com/office/powerpoint/2010/main" val="4054678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3A97C53C-4305-4DDE-99F0-84A5E6FD9BF2}" type="datetimeFigureOut">
              <a:rPr lang="sl-SI" smtClean="0"/>
              <a:t>17.6.2019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D1FB55E-72BC-4F3B-831D-8B9D38C53D80}" type="slidenum">
              <a:rPr lang="sl-SI" smtClean="0"/>
              <a:t>‹#›</a:t>
            </a:fld>
            <a:endParaRPr lang="sl-SI"/>
          </a:p>
        </p:txBody>
      </p:sp>
    </p:spTree>
    <p:extLst>
      <p:ext uri="{BB962C8B-B14F-4D97-AF65-F5344CB8AC3E}">
        <p14:creationId xmlns:p14="http://schemas.microsoft.com/office/powerpoint/2010/main" val="94766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3A97C53C-4305-4DDE-99F0-84A5E6FD9BF2}" type="datetimeFigureOut">
              <a:rPr lang="sl-SI" smtClean="0"/>
              <a:t>17.6.2019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D1FB55E-72BC-4F3B-831D-8B9D38C53D80}" type="slidenum">
              <a:rPr lang="sl-SI" smtClean="0"/>
              <a:t>‹#›</a:t>
            </a:fld>
            <a:endParaRPr lang="sl-SI"/>
          </a:p>
        </p:txBody>
      </p:sp>
    </p:spTree>
    <p:extLst>
      <p:ext uri="{BB962C8B-B14F-4D97-AF65-F5344CB8AC3E}">
        <p14:creationId xmlns:p14="http://schemas.microsoft.com/office/powerpoint/2010/main" val="123588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3A97C53C-4305-4DDE-99F0-84A5E6FD9BF2}" type="datetimeFigureOut">
              <a:rPr lang="sl-SI" smtClean="0"/>
              <a:t>17.6.2019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D1FB55E-72BC-4F3B-831D-8B9D38C53D80}" type="slidenum">
              <a:rPr lang="sl-SI" smtClean="0"/>
              <a:t>‹#›</a:t>
            </a:fld>
            <a:endParaRPr lang="sl-SI"/>
          </a:p>
        </p:txBody>
      </p:sp>
    </p:spTree>
    <p:extLst>
      <p:ext uri="{BB962C8B-B14F-4D97-AF65-F5344CB8AC3E}">
        <p14:creationId xmlns:p14="http://schemas.microsoft.com/office/powerpoint/2010/main" val="227659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3A97C53C-4305-4DDE-99F0-84A5E6FD9BF2}" type="datetimeFigureOut">
              <a:rPr lang="sl-SI" smtClean="0"/>
              <a:t>17.6.2019</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D1FB55E-72BC-4F3B-831D-8B9D38C53D80}" type="slidenum">
              <a:rPr lang="sl-SI" smtClean="0"/>
              <a:t>‹#›</a:t>
            </a:fld>
            <a:endParaRPr lang="sl-SI"/>
          </a:p>
        </p:txBody>
      </p:sp>
    </p:spTree>
    <p:extLst>
      <p:ext uri="{BB962C8B-B14F-4D97-AF65-F5344CB8AC3E}">
        <p14:creationId xmlns:p14="http://schemas.microsoft.com/office/powerpoint/2010/main" val="887280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3A97C53C-4305-4DDE-99F0-84A5E6FD9BF2}" type="datetimeFigureOut">
              <a:rPr lang="sl-SI" smtClean="0"/>
              <a:t>17.6.2019</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DD1FB55E-72BC-4F3B-831D-8B9D38C53D80}" type="slidenum">
              <a:rPr lang="sl-SI" smtClean="0"/>
              <a:t>‹#›</a:t>
            </a:fld>
            <a:endParaRPr lang="sl-SI"/>
          </a:p>
        </p:txBody>
      </p:sp>
    </p:spTree>
    <p:extLst>
      <p:ext uri="{BB962C8B-B14F-4D97-AF65-F5344CB8AC3E}">
        <p14:creationId xmlns:p14="http://schemas.microsoft.com/office/powerpoint/2010/main" val="1834115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l-SI" smtClean="0"/>
              <a:t>Uredite slog naslova matrice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3A97C53C-4305-4DDE-99F0-84A5E6FD9BF2}" type="datetimeFigureOut">
              <a:rPr lang="sl-SI" smtClean="0"/>
              <a:t>17.6.2019</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DD1FB55E-72BC-4F3B-831D-8B9D38C53D80}" type="slidenum">
              <a:rPr lang="sl-SI" smtClean="0"/>
              <a:t>‹#›</a:t>
            </a:fld>
            <a:endParaRPr lang="sl-SI"/>
          </a:p>
        </p:txBody>
      </p:sp>
    </p:spTree>
    <p:extLst>
      <p:ext uri="{BB962C8B-B14F-4D97-AF65-F5344CB8AC3E}">
        <p14:creationId xmlns:p14="http://schemas.microsoft.com/office/powerpoint/2010/main" val="152351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3A97C53C-4305-4DDE-99F0-84A5E6FD9BF2}" type="datetimeFigureOut">
              <a:rPr lang="sl-SI" smtClean="0"/>
              <a:t>17.6.2019</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DD1FB55E-72BC-4F3B-831D-8B9D38C53D80}" type="slidenum">
              <a:rPr lang="sl-SI" smtClean="0"/>
              <a:t>‹#›</a:t>
            </a:fld>
            <a:endParaRPr lang="sl-SI"/>
          </a:p>
        </p:txBody>
      </p:sp>
    </p:spTree>
    <p:extLst>
      <p:ext uri="{BB962C8B-B14F-4D97-AF65-F5344CB8AC3E}">
        <p14:creationId xmlns:p14="http://schemas.microsoft.com/office/powerpoint/2010/main" val="294330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7C53C-4305-4DDE-99F0-84A5E6FD9BF2}" type="datetimeFigureOut">
              <a:rPr lang="sl-SI" smtClean="0"/>
              <a:t>17.6.2019</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DD1FB55E-72BC-4F3B-831D-8B9D38C53D80}" type="slidenum">
              <a:rPr lang="sl-SI" smtClean="0"/>
              <a:t>‹#›</a:t>
            </a:fld>
            <a:endParaRPr lang="sl-SI"/>
          </a:p>
        </p:txBody>
      </p:sp>
    </p:spTree>
    <p:extLst>
      <p:ext uri="{BB962C8B-B14F-4D97-AF65-F5344CB8AC3E}">
        <p14:creationId xmlns:p14="http://schemas.microsoft.com/office/powerpoint/2010/main" val="1776266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3A97C53C-4305-4DDE-99F0-84A5E6FD9BF2}" type="datetimeFigureOut">
              <a:rPr lang="sl-SI" smtClean="0"/>
              <a:t>17.6.2019</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DD1FB55E-72BC-4F3B-831D-8B9D38C53D80}" type="slidenum">
              <a:rPr lang="sl-SI" smtClean="0"/>
              <a:t>‹#›</a:t>
            </a:fld>
            <a:endParaRPr lang="sl-SI"/>
          </a:p>
        </p:txBody>
      </p:sp>
    </p:spTree>
    <p:extLst>
      <p:ext uri="{BB962C8B-B14F-4D97-AF65-F5344CB8AC3E}">
        <p14:creationId xmlns:p14="http://schemas.microsoft.com/office/powerpoint/2010/main" val="1113568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3A97C53C-4305-4DDE-99F0-84A5E6FD9BF2}" type="datetimeFigureOut">
              <a:rPr lang="sl-SI" smtClean="0"/>
              <a:t>17.6.2019</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DD1FB55E-72BC-4F3B-831D-8B9D38C53D80}" type="slidenum">
              <a:rPr lang="sl-SI" smtClean="0"/>
              <a:t>‹#›</a:t>
            </a:fld>
            <a:endParaRPr lang="sl-SI"/>
          </a:p>
        </p:txBody>
      </p:sp>
    </p:spTree>
    <p:extLst>
      <p:ext uri="{BB962C8B-B14F-4D97-AF65-F5344CB8AC3E}">
        <p14:creationId xmlns:p14="http://schemas.microsoft.com/office/powerpoint/2010/main" val="3559026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7C53C-4305-4DDE-99F0-84A5E6FD9BF2}" type="datetimeFigureOut">
              <a:rPr lang="sl-SI" smtClean="0"/>
              <a:t>17.6.2019</a:t>
            </a:fld>
            <a:endParaRPr lang="sl-S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FB55E-72BC-4F3B-831D-8B9D38C53D80}" type="slidenum">
              <a:rPr lang="sl-SI" smtClean="0"/>
              <a:t>‹#›</a:t>
            </a:fld>
            <a:endParaRPr lang="sl-SI"/>
          </a:p>
        </p:txBody>
      </p:sp>
    </p:spTree>
    <p:extLst>
      <p:ext uri="{BB962C8B-B14F-4D97-AF65-F5344CB8AC3E}">
        <p14:creationId xmlns:p14="http://schemas.microsoft.com/office/powerpoint/2010/main" val="749750654"/>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390234" y="1218181"/>
            <a:ext cx="11030894" cy="4828672"/>
          </a:xfrm>
        </p:spPr>
        <p:txBody>
          <a:bodyPr>
            <a:normAutofit fontScale="77500" lnSpcReduction="20000"/>
          </a:bodyPr>
          <a:lstStyle/>
          <a:p>
            <a:pPr marL="0" indent="0" algn="ctr">
              <a:buNone/>
            </a:pPr>
            <a:endParaRPr lang="sl-SI" sz="9600" dirty="0" smtClean="0">
              <a:solidFill>
                <a:srgbClr val="0070C0"/>
              </a:solidFill>
            </a:endParaRPr>
          </a:p>
          <a:p>
            <a:pPr marL="0" indent="0" algn="ctr">
              <a:buNone/>
            </a:pPr>
            <a:r>
              <a:rPr lang="sl-SI" sz="9600" dirty="0" smtClean="0">
                <a:solidFill>
                  <a:srgbClr val="0070C0"/>
                </a:solidFill>
              </a:rPr>
              <a:t>UNICORNS</a:t>
            </a:r>
            <a:endParaRPr lang="sl-SI" sz="9600" dirty="0">
              <a:solidFill>
                <a:srgbClr val="0070C0"/>
              </a:solidFill>
            </a:endParaRPr>
          </a:p>
          <a:p>
            <a:pPr marL="0" indent="0">
              <a:buNone/>
            </a:pPr>
            <a:endParaRPr lang="sl-SI" dirty="0" smtClean="0"/>
          </a:p>
          <a:p>
            <a:pPr marL="0" indent="0">
              <a:buNone/>
            </a:pPr>
            <a:endParaRPr lang="sl-SI" dirty="0"/>
          </a:p>
          <a:p>
            <a:pPr marL="0" indent="0">
              <a:buNone/>
            </a:pPr>
            <a:endParaRPr lang="sl-SI" dirty="0" smtClean="0"/>
          </a:p>
          <a:p>
            <a:pPr marL="0" indent="0">
              <a:buNone/>
            </a:pPr>
            <a:endParaRPr lang="sl-SI" sz="1600" dirty="0" smtClean="0"/>
          </a:p>
          <a:p>
            <a:pPr marL="0" indent="0">
              <a:buNone/>
            </a:pPr>
            <a:endParaRPr lang="sl-SI" sz="1600" dirty="0"/>
          </a:p>
          <a:p>
            <a:pPr marL="0" indent="0">
              <a:buNone/>
            </a:pPr>
            <a:r>
              <a:rPr lang="sl-SI" sz="1600" dirty="0" smtClean="0"/>
              <a:t>Program Popestrimo šolo 2016-2021 sofinancirata Ministrstvo za šolstvo Republike Slovenije in Evropski socialni sklad. </a:t>
            </a:r>
            <a:endParaRPr lang="sl-SI" sz="1600" dirty="0"/>
          </a:p>
          <a:p>
            <a:pPr marL="0" indent="0">
              <a:buNone/>
            </a:pPr>
            <a:endParaRPr lang="sl-SI" dirty="0" smtClean="0"/>
          </a:p>
          <a:p>
            <a:pPr marL="0" indent="0">
              <a:buNone/>
            </a:pPr>
            <a:endParaRPr lang="sl-SI" dirty="0" smtClean="0"/>
          </a:p>
          <a:p>
            <a:pPr marL="0" indent="0" algn="r">
              <a:buNone/>
            </a:pPr>
            <a:r>
              <a:rPr lang="sl-SI" dirty="0" err="1" smtClean="0"/>
              <a:t>made</a:t>
            </a:r>
            <a:r>
              <a:rPr lang="sl-SI" dirty="0" smtClean="0"/>
              <a:t> </a:t>
            </a:r>
            <a:r>
              <a:rPr lang="sl-SI" dirty="0" err="1"/>
              <a:t>by</a:t>
            </a:r>
            <a:r>
              <a:rPr lang="sl-SI" dirty="0"/>
              <a:t>: </a:t>
            </a:r>
            <a:r>
              <a:rPr lang="sl-SI" dirty="0"/>
              <a:t>Lana Kralj, 7. a</a:t>
            </a:r>
            <a:endParaRPr lang="sl-SI" dirty="0"/>
          </a:p>
        </p:txBody>
      </p:sp>
      <p:pic>
        <p:nvPicPr>
          <p:cNvPr id="4" name="Slik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5632" y="844994"/>
            <a:ext cx="2804160" cy="532702"/>
          </a:xfrm>
          <a:prstGeom prst="rect">
            <a:avLst/>
          </a:prstGeom>
          <a:noFill/>
          <a:ln>
            <a:noFill/>
          </a:ln>
        </p:spPr>
      </p:pic>
      <p:pic>
        <p:nvPicPr>
          <p:cNvPr id="6" name="Slika 5" descr="glava_maticna"/>
          <p:cNvPicPr/>
          <p:nvPr/>
        </p:nvPicPr>
        <p:blipFill>
          <a:blip r:embed="rId3">
            <a:extLst>
              <a:ext uri="{28A0092B-C50C-407E-A947-70E740481C1C}">
                <a14:useLocalDpi xmlns:a14="http://schemas.microsoft.com/office/drawing/2010/main" val="0"/>
              </a:ext>
            </a:extLst>
          </a:blip>
          <a:srcRect t="26419"/>
          <a:stretch>
            <a:fillRect/>
          </a:stretch>
        </p:blipFill>
        <p:spPr bwMode="auto">
          <a:xfrm>
            <a:off x="4743205" y="493425"/>
            <a:ext cx="1885950" cy="1076325"/>
          </a:xfrm>
          <a:prstGeom prst="rect">
            <a:avLst/>
          </a:prstGeom>
          <a:noFill/>
          <a:ln>
            <a:noFill/>
          </a:ln>
        </p:spPr>
      </p:pic>
      <p:pic>
        <p:nvPicPr>
          <p:cNvPr id="8" name="Slika 7" descr="Logo_EKP_socialni_sklad_SLO_sloga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23095" y="629514"/>
            <a:ext cx="2423160" cy="1173480"/>
          </a:xfrm>
          <a:prstGeom prst="rect">
            <a:avLst/>
          </a:prstGeom>
          <a:noFill/>
          <a:ln>
            <a:noFill/>
          </a:ln>
        </p:spPr>
      </p:pic>
    </p:spTree>
    <p:extLst>
      <p:ext uri="{BB962C8B-B14F-4D97-AF65-F5344CB8AC3E}">
        <p14:creationId xmlns:p14="http://schemas.microsoft.com/office/powerpoint/2010/main" val="3122270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2962" y="223734"/>
            <a:ext cx="5703684" cy="6504915"/>
          </a:xfrm>
        </p:spPr>
        <p:txBody>
          <a:bodyPr>
            <a:normAutofit/>
          </a:bodyPr>
          <a:lstStyle/>
          <a:p>
            <a:r>
              <a:rPr lang="en-US" sz="2400" dirty="0"/>
              <a:t>The unicorn is a legendary creature embodied like a horse, but slender and with a single — usually spiral — horn growing out of its </a:t>
            </a:r>
            <a:r>
              <a:rPr lang="en-US" sz="2400" dirty="0" smtClean="0"/>
              <a:t>forehead</a:t>
            </a:r>
            <a:r>
              <a:rPr lang="sl-SI" sz="2400" dirty="0" smtClean="0"/>
              <a:t>.</a:t>
            </a:r>
            <a:r>
              <a:rPr lang="en-US" sz="2400" dirty="0" smtClean="0"/>
              <a:t> Though </a:t>
            </a:r>
            <a:r>
              <a:rPr lang="en-US" sz="2400" dirty="0"/>
              <a:t>the popular image of the unicorn is that of a white horse differing only in the horn, the traditional unicorn has a </a:t>
            </a:r>
            <a:r>
              <a:rPr lang="en-US" sz="2400" dirty="0" err="1"/>
              <a:t>billy</a:t>
            </a:r>
            <a:r>
              <a:rPr lang="en-US" sz="2400" dirty="0"/>
              <a:t>-goat beard, a lion's tail, and cloven hoofs, which distinguish him from a horse. </a:t>
            </a:r>
            <a:r>
              <a:rPr lang="sl-SI" sz="2400" dirty="0" smtClean="0"/>
              <a:t/>
            </a:r>
            <a:br>
              <a:rPr lang="sl-SI" sz="2400" dirty="0" smtClean="0"/>
            </a:br>
            <a:r>
              <a:rPr lang="sl-SI" sz="2400" dirty="0"/>
              <a:t/>
            </a:r>
            <a:br>
              <a:rPr lang="sl-SI" sz="2400" dirty="0"/>
            </a:br>
            <a:r>
              <a:rPr lang="en-US" sz="2400" dirty="0" smtClean="0"/>
              <a:t>Marianna </a:t>
            </a:r>
            <a:r>
              <a:rPr lang="en-US" sz="2400" dirty="0"/>
              <a:t>Mayer has observed, "The unicorn is the only fabulous beast that does not seem to have been conceived out of human fears. In even the earliest references he is fierce yet good, selfless yet solitary, but always mysteriously beautiful. He could be captured only by unfair means, and his single horn was said to neutralize poison."</a:t>
            </a:r>
            <a:br>
              <a:rPr lang="en-US" sz="2400" dirty="0"/>
            </a:br>
            <a:r>
              <a:rPr lang="en-US" sz="2400" dirty="0"/>
              <a:t/>
            </a:r>
            <a:br>
              <a:rPr lang="en-US" sz="2400" dirty="0"/>
            </a:br>
            <a:endParaRPr lang="sl-SI" sz="2400" dirty="0">
              <a:ln w="0"/>
              <a:effectLst>
                <a:outerShdw blurRad="38100" dist="19050" dir="2700000" algn="tl" rotWithShape="0">
                  <a:schemeClr val="dk1">
                    <a:alpha val="40000"/>
                  </a:schemeClr>
                </a:outerShdw>
              </a:effectLst>
            </a:endParaRPr>
          </a:p>
        </p:txBody>
      </p:sp>
      <p:pic>
        <p:nvPicPr>
          <p:cNvPr id="1026" name="Picture 2" descr="Povezana slik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84340" y="920851"/>
            <a:ext cx="5993394" cy="4495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50213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
            </a:r>
            <a:br>
              <a:rPr lang="sl-SI" dirty="0" smtClean="0"/>
            </a:br>
            <a:endParaRPr lang="sl-SI" dirty="0"/>
          </a:p>
        </p:txBody>
      </p:sp>
      <p:sp>
        <p:nvSpPr>
          <p:cNvPr id="3" name="Označba mesta vsebine 2"/>
          <p:cNvSpPr>
            <a:spLocks noGrp="1"/>
          </p:cNvSpPr>
          <p:nvPr>
            <p:ph idx="1"/>
          </p:nvPr>
        </p:nvSpPr>
        <p:spPr>
          <a:xfrm>
            <a:off x="609222" y="228891"/>
            <a:ext cx="10593309" cy="1065755"/>
          </a:xfrm>
        </p:spPr>
        <p:txBody>
          <a:bodyPr>
            <a:normAutofit fontScale="85000" lnSpcReduction="10000"/>
          </a:bodyPr>
          <a:lstStyle/>
          <a:p>
            <a:pPr marL="0" indent="0">
              <a:buNone/>
            </a:pPr>
            <a:r>
              <a:rPr lang="en-US" sz="3200" dirty="0"/>
              <a:t>The first representations of </a:t>
            </a:r>
            <a:r>
              <a:rPr lang="sl-SI" sz="3200" dirty="0" smtClean="0"/>
              <a:t>a </a:t>
            </a:r>
            <a:r>
              <a:rPr lang="sl-SI" sz="3200" dirty="0" err="1" smtClean="0"/>
              <a:t>bull</a:t>
            </a:r>
            <a:r>
              <a:rPr lang="sl-SI" sz="3200" dirty="0" smtClean="0"/>
              <a:t> </a:t>
            </a:r>
            <a:r>
              <a:rPr lang="sl-SI" sz="3200" dirty="0" err="1" smtClean="0"/>
              <a:t>with</a:t>
            </a:r>
            <a:r>
              <a:rPr lang="sl-SI" sz="3200" dirty="0" smtClean="0"/>
              <a:t> one </a:t>
            </a:r>
            <a:r>
              <a:rPr lang="sl-SI" sz="3200" dirty="0" err="1" smtClean="0"/>
              <a:t>horn</a:t>
            </a:r>
            <a:r>
              <a:rPr lang="sl-SI" sz="3200" dirty="0" smtClean="0"/>
              <a:t> </a:t>
            </a:r>
            <a:r>
              <a:rPr lang="en-US" sz="3200" dirty="0" smtClean="0"/>
              <a:t>originate </a:t>
            </a:r>
            <a:r>
              <a:rPr lang="en-US" sz="3200" dirty="0"/>
              <a:t>from three</a:t>
            </a:r>
          </a:p>
          <a:p>
            <a:pPr marL="0" indent="0">
              <a:buNone/>
            </a:pPr>
            <a:r>
              <a:rPr lang="sl-SI" sz="3200" dirty="0" err="1"/>
              <a:t>thousand</a:t>
            </a:r>
            <a:r>
              <a:rPr lang="sl-SI" sz="3200" dirty="0"/>
              <a:t> </a:t>
            </a:r>
            <a:r>
              <a:rPr lang="sl-SI" sz="3200" dirty="0" err="1"/>
              <a:t>years</a:t>
            </a:r>
            <a:r>
              <a:rPr lang="sl-SI" sz="3200" dirty="0"/>
              <a:t> </a:t>
            </a:r>
            <a:r>
              <a:rPr lang="sl-SI" sz="3200" dirty="0" smtClean="0"/>
              <a:t>BC.</a:t>
            </a:r>
            <a:endParaRPr lang="sl-SI" sz="3200" dirty="0"/>
          </a:p>
        </p:txBody>
      </p:sp>
      <p:pic>
        <p:nvPicPr>
          <p:cNvPr id="5" name="Slika 4"/>
          <p:cNvPicPr>
            <a:picLocks noChangeAspect="1"/>
          </p:cNvPicPr>
          <p:nvPr/>
        </p:nvPicPr>
        <p:blipFill rotWithShape="1">
          <a:blip r:embed="rId2"/>
          <a:srcRect l="18482" t="52620" r="27546" b="150"/>
          <a:stretch/>
        </p:blipFill>
        <p:spPr>
          <a:xfrm>
            <a:off x="1597746" y="1826922"/>
            <a:ext cx="8616259" cy="4375349"/>
          </a:xfrm>
          <a:prstGeom prst="rect">
            <a:avLst/>
          </a:prstGeom>
        </p:spPr>
      </p:pic>
    </p:spTree>
    <p:extLst>
      <p:ext uri="{BB962C8B-B14F-4D97-AF65-F5344CB8AC3E}">
        <p14:creationId xmlns:p14="http://schemas.microsoft.com/office/powerpoint/2010/main" val="29661711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smtClean="0"/>
              <a:t>Unicorns</a:t>
            </a:r>
            <a:r>
              <a:rPr lang="sl-SI" dirty="0" smtClean="0"/>
              <a:t> in </a:t>
            </a:r>
            <a:r>
              <a:rPr lang="sl-SI" dirty="0" err="1" smtClean="0"/>
              <a:t>Slovenia</a:t>
            </a:r>
            <a:endParaRPr lang="sl-SI" dirty="0"/>
          </a:p>
        </p:txBody>
      </p:sp>
      <p:sp>
        <p:nvSpPr>
          <p:cNvPr id="3" name="Označba mesta vsebine 2"/>
          <p:cNvSpPr>
            <a:spLocks noGrp="1"/>
          </p:cNvSpPr>
          <p:nvPr>
            <p:ph idx="1"/>
          </p:nvPr>
        </p:nvSpPr>
        <p:spPr/>
        <p:txBody>
          <a:bodyPr>
            <a:normAutofit/>
          </a:bodyPr>
          <a:lstStyle/>
          <a:p>
            <a:pPr marL="0" indent="0">
              <a:buNone/>
            </a:pPr>
            <a:r>
              <a:rPr lang="sl-SI" sz="3200" dirty="0" smtClean="0"/>
              <a:t>In </a:t>
            </a:r>
            <a:r>
              <a:rPr lang="sl-SI" sz="3200" dirty="0" err="1" smtClean="0"/>
              <a:t>Slovenian</a:t>
            </a:r>
            <a:r>
              <a:rPr lang="sl-SI" sz="3200" dirty="0"/>
              <a:t> </a:t>
            </a:r>
            <a:r>
              <a:rPr lang="en-US" sz="3200" dirty="0" smtClean="0"/>
              <a:t>tradition</a:t>
            </a:r>
            <a:r>
              <a:rPr lang="en-US" sz="3200" dirty="0"/>
              <a:t>, </a:t>
            </a:r>
            <a:r>
              <a:rPr lang="sl-SI" sz="3200" dirty="0" err="1" smtClean="0"/>
              <a:t>the</a:t>
            </a:r>
            <a:r>
              <a:rPr lang="sl-SI" sz="3200" dirty="0" smtClean="0"/>
              <a:t> </a:t>
            </a:r>
            <a:r>
              <a:rPr lang="sl-SI" sz="3200" dirty="0" err="1" smtClean="0"/>
              <a:t>unicorn</a:t>
            </a:r>
            <a:r>
              <a:rPr lang="en-US" sz="3200" dirty="0" smtClean="0"/>
              <a:t> </a:t>
            </a:r>
            <a:r>
              <a:rPr lang="en-US" sz="3200" dirty="0"/>
              <a:t>is mentioned only in folk songs and in some sermons but not in folktales.</a:t>
            </a:r>
            <a:endParaRPr lang="sl-SI" sz="3200" dirty="0"/>
          </a:p>
        </p:txBody>
      </p:sp>
    </p:spTree>
    <p:extLst>
      <p:ext uri="{BB962C8B-B14F-4D97-AF65-F5344CB8AC3E}">
        <p14:creationId xmlns:p14="http://schemas.microsoft.com/office/powerpoint/2010/main" val="521393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ova 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ova 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ova 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135</Words>
  <Application>Microsoft Office PowerPoint</Application>
  <PresentationFormat>Širokozaslonsko</PresentationFormat>
  <Paragraphs>17</Paragraphs>
  <Slides>4</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4</vt:i4>
      </vt:variant>
    </vt:vector>
  </HeadingPairs>
  <TitlesOfParts>
    <vt:vector size="8" baseType="lpstr">
      <vt:lpstr>Arial</vt:lpstr>
      <vt:lpstr>Calibri</vt:lpstr>
      <vt:lpstr>Calibri Light</vt:lpstr>
      <vt:lpstr>Office Theme</vt:lpstr>
      <vt:lpstr>PowerPointova predstavitev</vt:lpstr>
      <vt:lpstr>The unicorn is a legendary creature embodied like a horse, but slender and with a single — usually spiral — horn growing out of its forehead. Though the popular image of the unicorn is that of a white horse differing only in the horn, the traditional unicorn has a billy-goat beard, a lion's tail, and cloven hoofs, which distinguish him from a horse.   Marianna Mayer has observed, "The unicorn is the only fabulous beast that does not seem to have been conceived out of human fears. In even the earliest references he is fierce yet good, selfless yet solitary, but always mysteriously beautiful. He could be captured only by unfair means, and his single horn was said to neutralize poison."  </vt:lpstr>
      <vt:lpstr> </vt:lpstr>
      <vt:lpstr>Unicorns in Slovenia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UNICORNS</dc:title>
  <dc:creator>Admin</dc:creator>
  <cp:lastModifiedBy>Katja Jug</cp:lastModifiedBy>
  <cp:revision>9</cp:revision>
  <dcterms:created xsi:type="dcterms:W3CDTF">2019-03-27T10:21:17Z</dcterms:created>
  <dcterms:modified xsi:type="dcterms:W3CDTF">2019-06-17T09:20:48Z</dcterms:modified>
</cp:coreProperties>
</file>