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8" r:id="rId3"/>
    <p:sldId id="260" r:id="rId4"/>
    <p:sldId id="259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94" d="100"/>
          <a:sy n="94" d="100"/>
        </p:scale>
        <p:origin x="27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12/14/2020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12/14/2020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12/14/2020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12/14/2020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12/14/2020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12/14/2020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12/14/2020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12/14/2020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VOŠČILO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751" y="6090721"/>
            <a:ext cx="1999661" cy="32921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3980" y="5865150"/>
            <a:ext cx="1146147" cy="554784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4903984" y="5957876"/>
            <a:ext cx="3098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/>
              <a:t>Popestrimo šolo 2016-2021</a:t>
            </a:r>
          </a:p>
        </p:txBody>
      </p:sp>
      <p:sp>
        <p:nvSpPr>
          <p:cNvPr id="7" name="Pravokotnik 6"/>
          <p:cNvSpPr/>
          <p:nvPr/>
        </p:nvSpPr>
        <p:spPr>
          <a:xfrm>
            <a:off x="2975957" y="6419934"/>
            <a:ext cx="95180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400" dirty="0"/>
              <a:t>UČIMO SE ZA ŽIVLJENJE – Dvig jezikovnih kompetenc in veščin za vseživljenjsko učenje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85787">
            <a:off x="8760922" y="1608686"/>
            <a:ext cx="1752600" cy="260985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982138">
            <a:off x="1038361" y="1890727"/>
            <a:ext cx="3135767" cy="1567884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37370">
            <a:off x="4681107" y="100131"/>
            <a:ext cx="2746635" cy="2244393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40340">
            <a:off x="4235546" y="3974168"/>
            <a:ext cx="2339221" cy="167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2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1950720" y="1978084"/>
            <a:ext cx="4014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l-SI" dirty="0" smtClean="0"/>
          </a:p>
          <a:p>
            <a:r>
              <a:rPr lang="sl-SI" dirty="0"/>
              <a:t> 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7367451" y="2906140"/>
            <a:ext cx="2760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400" dirty="0" smtClean="0">
                <a:solidFill>
                  <a:schemeClr val="bg1"/>
                </a:solidFill>
              </a:rPr>
              <a:t>Ljutomer, 15. 12. 2020</a:t>
            </a:r>
            <a:endParaRPr lang="sl-SI" sz="1400" dirty="0">
              <a:solidFill>
                <a:schemeClr val="bg1"/>
              </a:solidFill>
            </a:endParaRPr>
          </a:p>
        </p:txBody>
      </p:sp>
      <p:sp>
        <p:nvSpPr>
          <p:cNvPr id="8" name="Pravokotnik 7"/>
          <p:cNvSpPr/>
          <p:nvPr/>
        </p:nvSpPr>
        <p:spPr>
          <a:xfrm>
            <a:off x="3892731" y="2049815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2400" b="1" dirty="0"/>
              <a:t>Voščimo ali čestitamo?</a:t>
            </a:r>
            <a:r>
              <a:rPr lang="sl-SI" dirty="0"/>
              <a:t/>
            </a:r>
            <a:br>
              <a:rPr lang="sl-SI" dirty="0"/>
            </a:br>
            <a:endParaRPr lang="sl-SI" dirty="0"/>
          </a:p>
        </p:txBody>
      </p:sp>
      <p:sp>
        <p:nvSpPr>
          <p:cNvPr id="9" name="Pravokotnik 8"/>
          <p:cNvSpPr/>
          <p:nvPr/>
        </p:nvSpPr>
        <p:spPr>
          <a:xfrm>
            <a:off x="1950720" y="2518712"/>
            <a:ext cx="863019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l-SI" dirty="0"/>
          </a:p>
          <a:p>
            <a:r>
              <a:rPr lang="sl-SI" b="1" dirty="0"/>
              <a:t>Voščiti</a:t>
            </a:r>
            <a:r>
              <a:rPr lang="sl-SI" dirty="0"/>
              <a:t> pomeni izraziti komu dobre želje ob prazniku – za rojstni dan, god, praznike (velikonočni, božič, novo leto </a:t>
            </a:r>
            <a:r>
              <a:rPr lang="sl-SI" dirty="0" smtClean="0"/>
              <a:t>…).</a:t>
            </a:r>
            <a:r>
              <a:rPr lang="sl-SI" b="1" dirty="0"/>
              <a:t> </a:t>
            </a:r>
            <a:endParaRPr lang="sl-SI" b="1" dirty="0" smtClean="0"/>
          </a:p>
          <a:p>
            <a:endParaRPr lang="sl-SI" b="1" dirty="0"/>
          </a:p>
          <a:p>
            <a:r>
              <a:rPr lang="sl-SI" b="1" dirty="0" smtClean="0"/>
              <a:t>Čestitati</a:t>
            </a:r>
            <a:r>
              <a:rPr lang="sl-SI" b="1" dirty="0"/>
              <a:t> </a:t>
            </a:r>
            <a:r>
              <a:rPr lang="sl-SI" dirty="0"/>
              <a:t>pomeni izraziti komu veselje nad pomembnim dogodkom, uspehom. </a:t>
            </a:r>
            <a:r>
              <a:rPr lang="sl-SI" b="1" dirty="0"/>
              <a:t>Čestitamo</a:t>
            </a:r>
            <a:r>
              <a:rPr lang="sl-SI" dirty="0"/>
              <a:t> torej takrat, kadar ima oseba za določeno dejanje, uspeh, podvig zasluge (za diplomo, zmago, ob dnevu žena, ob pomembni življenjski prelomnici ali dogodku …).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233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Pravokotnik 3"/>
          <p:cNvSpPr/>
          <p:nvPr/>
        </p:nvSpPr>
        <p:spPr>
          <a:xfrm>
            <a:off x="2220686" y="2184738"/>
            <a:ext cx="690589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l-SI" dirty="0"/>
          </a:p>
          <a:p>
            <a:r>
              <a:rPr lang="sl-SI" b="1" dirty="0"/>
              <a:t>P</a:t>
            </a:r>
            <a:r>
              <a:rPr lang="sl-SI" b="1" dirty="0" smtClean="0"/>
              <a:t>apir</a:t>
            </a:r>
            <a:r>
              <a:rPr lang="sl-SI" b="1" dirty="0"/>
              <a:t>, telefon ali računalnik?</a:t>
            </a:r>
          </a:p>
          <a:p>
            <a:endParaRPr lang="sl-SI" dirty="0" smtClean="0"/>
          </a:p>
          <a:p>
            <a:r>
              <a:rPr lang="sl-SI" i="1" dirty="0" smtClean="0"/>
              <a:t>Čar praznikov je tudi to, da </a:t>
            </a:r>
            <a:r>
              <a:rPr lang="sl-SI" i="1" dirty="0"/>
              <a:t>si vzamemo čas za nam drage osebe ter jim spoštovanje in pozornost namenimo tudi z izdelanimi </a:t>
            </a:r>
            <a:r>
              <a:rPr lang="sl-SI" i="1" dirty="0" smtClean="0"/>
              <a:t>voščilnicami.</a:t>
            </a:r>
            <a:r>
              <a:rPr lang="sl-SI" i="1" dirty="0"/>
              <a:t/>
            </a:r>
            <a:br>
              <a:rPr lang="sl-SI" i="1" dirty="0"/>
            </a:br>
            <a:endParaRPr lang="sl-SI" i="1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5521233" y="1243853"/>
            <a:ext cx="2020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/>
              <a:t>Vrste </a:t>
            </a:r>
            <a:endParaRPr lang="sl-SI" sz="2000" b="1" dirty="0" smtClean="0"/>
          </a:p>
          <a:p>
            <a:r>
              <a:rPr lang="sl-SI" sz="2000" b="1" dirty="0" smtClean="0"/>
              <a:t>voščilnic</a:t>
            </a:r>
            <a:endParaRPr lang="sl-SI" sz="2000" b="1" dirty="0"/>
          </a:p>
        </p:txBody>
      </p:sp>
    </p:spTree>
    <p:extLst>
      <p:ext uri="{BB962C8B-B14F-4D97-AF65-F5344CB8AC3E}">
        <p14:creationId xmlns:p14="http://schemas.microsoft.com/office/powerpoint/2010/main" val="280553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418" y="809897"/>
            <a:ext cx="5221307" cy="5047861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5921830" y="1306286"/>
            <a:ext cx="2690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 smtClean="0">
                <a:solidFill>
                  <a:schemeClr val="bg1"/>
                </a:solidFill>
              </a:rPr>
              <a:t>Ljutomer, 15. 12. 2020</a:t>
            </a:r>
            <a:endParaRPr lang="sl-SI" sz="1600" dirty="0">
              <a:solidFill>
                <a:schemeClr val="bg1"/>
              </a:solidFill>
            </a:endParaRPr>
          </a:p>
        </p:txBody>
      </p:sp>
      <p:sp>
        <p:nvSpPr>
          <p:cNvPr id="4" name="Desna puščica 3"/>
          <p:cNvSpPr/>
          <p:nvPr/>
        </p:nvSpPr>
        <p:spPr>
          <a:xfrm rot="20367498">
            <a:off x="8139307" y="1007780"/>
            <a:ext cx="1440660" cy="330925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oljeZBesedilom 4"/>
          <p:cNvSpPr txBox="1"/>
          <p:nvPr/>
        </p:nvSpPr>
        <p:spPr>
          <a:xfrm>
            <a:off x="9592226" y="625231"/>
            <a:ext cx="1759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k</a:t>
            </a:r>
            <a:r>
              <a:rPr lang="sl-SI" dirty="0" smtClean="0"/>
              <a:t>raj, datum</a:t>
            </a:r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231840">
            <a:off x="8194573" y="4532780"/>
            <a:ext cx="1402202" cy="701101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9592226" y="5056570"/>
            <a:ext cx="1968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p</a:t>
            </a:r>
            <a:r>
              <a:rPr lang="sl-SI" dirty="0" smtClean="0"/>
              <a:t>odpis</a:t>
            </a:r>
            <a:endParaRPr lang="sl-SI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159343">
            <a:off x="1624574" y="1110495"/>
            <a:ext cx="1396105" cy="1548518"/>
          </a:xfrm>
          <a:prstGeom prst="rect">
            <a:avLst/>
          </a:prstGeom>
        </p:spPr>
      </p:pic>
      <p:sp>
        <p:nvSpPr>
          <p:cNvPr id="9" name="PoljeZBesedilom 8"/>
          <p:cNvSpPr txBox="1"/>
          <p:nvPr/>
        </p:nvSpPr>
        <p:spPr>
          <a:xfrm>
            <a:off x="548640" y="625231"/>
            <a:ext cx="1776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nagovor</a:t>
            </a:r>
            <a:endParaRPr lang="sl-SI" dirty="0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448337">
            <a:off x="1487401" y="3104026"/>
            <a:ext cx="1670449" cy="1786283"/>
          </a:xfrm>
          <a:prstGeom prst="rect">
            <a:avLst/>
          </a:prstGeom>
        </p:spPr>
      </p:pic>
      <p:sp>
        <p:nvSpPr>
          <p:cNvPr id="11" name="PoljeZBesedilom 10"/>
          <p:cNvSpPr txBox="1"/>
          <p:nvPr/>
        </p:nvSpPr>
        <p:spPr>
          <a:xfrm>
            <a:off x="662756" y="4513998"/>
            <a:ext cx="1548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voščilo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6437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949234" y="1576252"/>
            <a:ext cx="458941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sl-SI" sz="2800" dirty="0" smtClean="0"/>
              <a:t>Piši čitljivo.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sl-SI" sz="2800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sl-SI" sz="2800" dirty="0" smtClean="0"/>
              <a:t>Pazi na pravopis.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sl-SI" sz="2800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sl-SI" sz="2800" dirty="0" smtClean="0"/>
              <a:t>Praznike pišemo z malo začetnico, torej božič, novo leto, velika noč …</a:t>
            </a:r>
            <a:endParaRPr lang="sl-SI" sz="28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/>
          <a:srcRect l="3061" t="4728" r="6085" b="430"/>
          <a:stretch/>
        </p:blipFill>
        <p:spPr>
          <a:xfrm>
            <a:off x="6866164" y="940817"/>
            <a:ext cx="3869872" cy="460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5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l="22122" t="25145" r="55005" b="49582"/>
          <a:stretch/>
        </p:blipFill>
        <p:spPr>
          <a:xfrm>
            <a:off x="5854598" y="600350"/>
            <a:ext cx="4183039" cy="2599899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/>
          <a:srcRect l="1642" t="55231" r="3393" b="2121"/>
          <a:stretch/>
        </p:blipFill>
        <p:spPr>
          <a:xfrm>
            <a:off x="5854598" y="3556000"/>
            <a:ext cx="4243754" cy="267286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743" y="600350"/>
            <a:ext cx="3732662" cy="248391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743" y="3440235"/>
            <a:ext cx="3863243" cy="271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38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461" y="3428173"/>
            <a:ext cx="3266832" cy="257479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68" y="746592"/>
            <a:ext cx="6643585" cy="4784300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7996844" y="856211"/>
            <a:ext cx="3316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Uporabite, kar imate doma. Marsikaj se najde.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0327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988" y="457760"/>
            <a:ext cx="6544235" cy="3681132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2774169" y="4138892"/>
            <a:ext cx="6567054" cy="2236123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3291839" y="5090470"/>
            <a:ext cx="5669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 smtClean="0">
                <a:latin typeface="Script MT Bold" panose="03040602040607080904" pitchFamily="66" charset="0"/>
              </a:rPr>
              <a:t>Želim vam čudovite decembrske dni in praznike posute s čarobnim prahom. </a:t>
            </a:r>
            <a:endParaRPr lang="sl-SI" sz="2000" dirty="0">
              <a:latin typeface="Script MT Bold" panose="03040602040607080904" pitchFamily="66" charset="0"/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7015942" y="4144479"/>
            <a:ext cx="2552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latin typeface="Script MT Bold" panose="03040602040607080904" pitchFamily="66" charset="0"/>
              </a:rPr>
              <a:t>Bistrica, 14. 12. 2020</a:t>
            </a:r>
            <a:endParaRPr lang="sl-SI" dirty="0">
              <a:latin typeface="Script MT Bold" panose="03040602040607080904" pitchFamily="66" charset="0"/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3217025" y="4513811"/>
            <a:ext cx="2277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latin typeface="Script MT Bold" panose="03040602040607080904" pitchFamily="66" charset="0"/>
              </a:rPr>
              <a:t>Dragi učenci!</a:t>
            </a:r>
            <a:endParaRPr lang="sl-SI" dirty="0">
              <a:latin typeface="Script MT Bold" panose="03040602040607080904" pitchFamily="66" charset="0"/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7220744" y="6005682"/>
            <a:ext cx="2142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latin typeface="Script MT Bold" panose="03040602040607080904" pitchFamily="66" charset="0"/>
              </a:rPr>
              <a:t>učiteljica</a:t>
            </a:r>
            <a:r>
              <a:rPr lang="sl-SI" dirty="0" smtClean="0"/>
              <a:t> </a:t>
            </a:r>
            <a:r>
              <a:rPr lang="sl-SI" dirty="0" smtClean="0">
                <a:latin typeface="Script MT Bold" panose="03040602040607080904" pitchFamily="66" charset="0"/>
              </a:rPr>
              <a:t>Jasna</a:t>
            </a:r>
            <a:endParaRPr lang="sl-SI" dirty="0"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29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lo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TM03457510[[fn=Milo]]</Template>
  <TotalTime>102</TotalTime>
  <Words>131</Words>
  <Application>Microsoft Office PowerPoint</Application>
  <PresentationFormat>Širokozaslonsko</PresentationFormat>
  <Paragraphs>32</Paragraphs>
  <Slides>8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3" baseType="lpstr">
      <vt:lpstr>Century Gothic</vt:lpstr>
      <vt:lpstr>Garamond</vt:lpstr>
      <vt:lpstr>Script MT Bold</vt:lpstr>
      <vt:lpstr>Wingdings</vt:lpstr>
      <vt:lpstr>Milo</vt:lpstr>
      <vt:lpstr>VOŠČILO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VOŠČILO</dc:title>
  <dc:creator>Uporabnik</dc:creator>
  <cp:lastModifiedBy>Uporabnik</cp:lastModifiedBy>
  <cp:revision>8</cp:revision>
  <dcterms:created xsi:type="dcterms:W3CDTF">2020-12-14T05:47:56Z</dcterms:created>
  <dcterms:modified xsi:type="dcterms:W3CDTF">2020-12-14T07:30:00Z</dcterms:modified>
</cp:coreProperties>
</file>